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8"/>
  </p:notesMasterIdLst>
  <p:sldIdLst>
    <p:sldId id="355" r:id="rId2"/>
    <p:sldId id="340" r:id="rId3"/>
    <p:sldId id="362" r:id="rId4"/>
    <p:sldId id="369" r:id="rId5"/>
    <p:sldId id="366" r:id="rId6"/>
    <p:sldId id="368" r:id="rId7"/>
    <p:sldId id="371" r:id="rId8"/>
    <p:sldId id="367" r:id="rId9"/>
    <p:sldId id="363" r:id="rId10"/>
    <p:sldId id="364" r:id="rId11"/>
    <p:sldId id="370" r:id="rId12"/>
    <p:sldId id="365" r:id="rId13"/>
    <p:sldId id="346" r:id="rId14"/>
    <p:sldId id="359" r:id="rId15"/>
    <p:sldId id="360" r:id="rId16"/>
    <p:sldId id="345" r:id="rId17"/>
    <p:sldId id="351" r:id="rId18"/>
    <p:sldId id="344" r:id="rId19"/>
    <p:sldId id="347" r:id="rId20"/>
    <p:sldId id="361" r:id="rId21"/>
    <p:sldId id="348" r:id="rId22"/>
    <p:sldId id="343" r:id="rId23"/>
    <p:sldId id="349" r:id="rId24"/>
    <p:sldId id="353" r:id="rId25"/>
    <p:sldId id="374" r:id="rId26"/>
    <p:sldId id="37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an Maharaj" initials="JM" lastIdx="1" clrIdx="0">
    <p:extLst>
      <p:ext uri="{19B8F6BF-5375-455C-9EA6-DF929625EA0E}">
        <p15:presenceInfo xmlns:p15="http://schemas.microsoft.com/office/powerpoint/2012/main" userId="Jordan Mahara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5930" autoAdjust="0"/>
  </p:normalViewPr>
  <p:slideViewPr>
    <p:cSldViewPr snapToGrid="0" snapToObjects="1">
      <p:cViewPr varScale="1">
        <p:scale>
          <a:sx n="62" d="100"/>
          <a:sy n="62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DB706-46B3-4322-8633-92317ACC832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96074-D4EC-40CA-B25E-FCDA48E5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7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6074-D4EC-40CA-B25E-FCDA48E53B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6074-D4EC-40CA-B25E-FCDA48E53B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2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tary PPT main 061114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609" y="5259875"/>
            <a:ext cx="7772400" cy="1527336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rgbClr val="595959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12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CBA4F-261E-7949-BDEA-EB70B07578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3BF09-084E-7C4B-8FDF-75800F52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CBA4F-261E-7949-BDEA-EB70B07578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3BF09-084E-7C4B-8FDF-75800F52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CBA4F-261E-7949-BDEA-EB70B07578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3BF09-084E-7C4B-8FDF-75800F52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CBA4F-261E-7949-BDEA-EB70B07578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3BF09-084E-7C4B-8FDF-75800F52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9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CBA4F-261E-7949-BDEA-EB70B07578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3BF09-084E-7C4B-8FDF-75800F52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CBA4F-261E-7949-BDEA-EB70B07578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3BF09-084E-7C4B-8FDF-75800F52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CBA4F-261E-7949-BDEA-EB70B07578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3BF09-084E-7C4B-8FDF-75800F52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CBA4F-261E-7949-BDEA-EB70B07578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3BF09-084E-7C4B-8FDF-75800F52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CBA4F-261E-7949-BDEA-EB70B07578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3BF09-084E-7C4B-8FDF-75800F52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CBA4F-261E-7949-BDEA-EB70B07578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3BF09-084E-7C4B-8FDF-75800F52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064"/>
            <a:ext cx="5712453" cy="1357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91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DFCD3F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https://mcusercontent.com/a9e1fad920d69a57e7eceb8dd/_compresseds/e81b3eac-cb36-027f-2abc-c3b793d4b4a6.jpg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mcusercontent.com/a9e1fad920d69a57e7eceb8dd/images/c051616a-5b62-5ce0-3486-10414295532b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https://mcusercontent.com/a9e1fad920d69a57e7eceb8dd/images/a5301823-0721-0ece-99b7-aa9458e79aab.jp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https://mcusercontent.com/a9e1fad920d69a57e7eceb8dd/images/323b4eef-c1c7-4b6e-0676-b6d66e02c245.jpg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https://mcusercontent.com/a9e1fad920d69a57e7eceb8dd/_compresseds/acd0d15a-4a6a-42d9-0e76-d7d517f5fef9.jpg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https://mcusercontent.com/a9e1fad920d69a57e7eceb8dd/_compresseds/e81b3eac-cb36-027f-2abc-c3b793d4b4a6.jpg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4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cusercontent.com/a9e1fad920d69a57e7eceb8dd/_compresseds/e81b3eac-cb36-027f-2abc-c3b793d4b4a6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25" y="2472040"/>
            <a:ext cx="7418949" cy="2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537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 you for attending our Bid Big Auction!</a:t>
            </a:r>
          </a:p>
          <a:p>
            <a:pPr algn="ctr"/>
            <a:r>
              <a:rPr lang="en-US" sz="3600" dirty="0" smtClean="0"/>
              <a:t>Our Presenting Sponsor….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95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372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 you for attending our Bid Big Auction!</a:t>
            </a:r>
          </a:p>
          <a:p>
            <a:pPr algn="ctr"/>
            <a:r>
              <a:rPr lang="en-US" sz="3200" dirty="0" smtClean="0"/>
              <a:t>We’d also like to thank our Contributing Sponsor…</a:t>
            </a:r>
            <a:endParaRPr lang="en-US" sz="3200" dirty="0"/>
          </a:p>
        </p:txBody>
      </p:sp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29" y="2654974"/>
            <a:ext cx="4520742" cy="27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0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847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SURPRISE ITEM!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6965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Naming Rights to the Executive Director Suite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408" y="2529938"/>
            <a:ext cx="4503549" cy="3377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6" t="30696" r="31751" b="28625"/>
          <a:stretch/>
        </p:blipFill>
        <p:spPr>
          <a:xfrm rot="5400000">
            <a:off x="5351220" y="2282561"/>
            <a:ext cx="3075549" cy="364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07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83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Live Auction Item #1: </a:t>
            </a:r>
          </a:p>
          <a:p>
            <a:pPr algn="ctr"/>
            <a:r>
              <a:rPr lang="en-US" sz="4400" dirty="0" smtClean="0"/>
              <a:t>4 </a:t>
            </a:r>
            <a:r>
              <a:rPr lang="en-US" sz="4400" dirty="0"/>
              <a:t>Comic-Con Passes for 2023 </a:t>
            </a:r>
          </a:p>
        </p:txBody>
      </p:sp>
      <p:pic>
        <p:nvPicPr>
          <p:cNvPr id="4" name="Picture 2" descr="https://mcusercontent.com/a9e1fad920d69a57e7eceb8dd/images/c051616a-5b62-5ce0-3486-10414295532b.pn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08" y="2041638"/>
            <a:ext cx="3377984" cy="417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6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1083366"/>
            <a:ext cx="4399721" cy="285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70" y="1083366"/>
            <a:ext cx="4333460" cy="2832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055165"/>
            <a:ext cx="4399721" cy="277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04" y="4045228"/>
            <a:ext cx="4324625" cy="2782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Live Auction Item #2: </a:t>
            </a:r>
          </a:p>
          <a:p>
            <a:pPr algn="ctr"/>
            <a:r>
              <a:rPr lang="en-US" sz="3200" dirty="0" smtClean="0"/>
              <a:t>One Week Stay in Sedona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33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7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4774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Live Auction Item #3: </a:t>
            </a:r>
          </a:p>
          <a:p>
            <a:pPr algn="ctr"/>
            <a:r>
              <a:rPr lang="en-US" sz="3600" dirty="0"/>
              <a:t>Sunset Cruise on the 50 Ft </a:t>
            </a:r>
            <a:r>
              <a:rPr lang="en-US" sz="3600" dirty="0" err="1"/>
              <a:t>Vacanza</a:t>
            </a:r>
            <a:endParaRPr lang="en-US" sz="3600" dirty="0"/>
          </a:p>
        </p:txBody>
      </p:sp>
      <p:pic>
        <p:nvPicPr>
          <p:cNvPr id="5122" name="Picture 2" descr="https://mcusercontent.com/a9e1fad920d69a57e7eceb8dd/images/a5301823-0721-0ece-99b7-aa9458e79aab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38" y="1906292"/>
            <a:ext cx="5820998" cy="410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6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1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947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Live Auction Item #4: </a:t>
            </a:r>
          </a:p>
          <a:p>
            <a:pPr algn="ctr"/>
            <a:r>
              <a:rPr lang="en-US" sz="3200" dirty="0"/>
              <a:t>One Week Stay at Cliffs of Princeville Resort in Kauai </a:t>
            </a:r>
          </a:p>
        </p:txBody>
      </p:sp>
      <p:pic>
        <p:nvPicPr>
          <p:cNvPr id="4" name="Picture 2" descr="https://mcusercontent.com/a9e1fad920d69a57e7eceb8dd/images/323b4eef-c1c7-4b6e-0676-b6d66e02c245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03" y="1616223"/>
            <a:ext cx="6504525" cy="480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8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8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72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Live Auction Item #5: </a:t>
            </a:r>
          </a:p>
          <a:p>
            <a:pPr algn="ctr"/>
            <a:r>
              <a:rPr lang="en-US" sz="3600" dirty="0"/>
              <a:t>Dinner for 8 with President Judy, </a:t>
            </a:r>
            <a:endParaRPr lang="en-US" sz="3600" dirty="0" smtClean="0"/>
          </a:p>
          <a:p>
            <a:pPr algn="ctr"/>
            <a:r>
              <a:rPr lang="en-US" sz="3600" dirty="0" smtClean="0"/>
              <a:t>First </a:t>
            </a:r>
            <a:r>
              <a:rPr lang="en-US" sz="3600" dirty="0"/>
              <a:t>Dude Mike and First Dog Harley </a:t>
            </a:r>
          </a:p>
        </p:txBody>
      </p:sp>
      <p:pic>
        <p:nvPicPr>
          <p:cNvPr id="1027" name="Picture 3" descr="https://mcusercontent.com/a9e1fad920d69a57e7eceb8dd/_compresseds/acd0d15a-4a6a-42d9-0e76-d7d517f5fef9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2" y="1817047"/>
            <a:ext cx="7310436" cy="480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6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0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81555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Committee Meetings</a:t>
            </a:r>
          </a:p>
          <a:p>
            <a:pPr algn="ctr"/>
            <a:endParaRPr lang="en-US" sz="6000" dirty="0"/>
          </a:p>
          <a:p>
            <a:pPr algn="ctr"/>
            <a:r>
              <a:rPr lang="en-US" sz="6000" dirty="0" smtClean="0"/>
              <a:t>205A - DEI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17830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cusercontent.com/a9e1fad920d69a57e7eceb8dd/_compresseds/e81b3eac-cb36-027f-2abc-c3b793d4b4a6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25" y="2472040"/>
            <a:ext cx="7418949" cy="2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537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 you for attending our Bid Big Auction!</a:t>
            </a:r>
          </a:p>
          <a:p>
            <a:pPr algn="ctr"/>
            <a:r>
              <a:rPr lang="en-US" sz="3600" dirty="0" smtClean="0"/>
              <a:t>Our Presenting Sponsor….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83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372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 you for attending our Bid Big Auction!</a:t>
            </a:r>
          </a:p>
          <a:p>
            <a:pPr algn="ctr"/>
            <a:r>
              <a:rPr lang="en-US" sz="3200" dirty="0" smtClean="0"/>
              <a:t>We’d also like to thank our Contributing Sponsor…</a:t>
            </a:r>
            <a:endParaRPr lang="en-US" sz="3200" dirty="0"/>
          </a:p>
        </p:txBody>
      </p:sp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29" y="2654974"/>
            <a:ext cx="4520742" cy="27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+mn-lt"/>
              </a:rPr>
              <a:t>We Are the World Lyrics</a:t>
            </a:r>
            <a:endParaRPr lang="en-US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1043321"/>
            <a:ext cx="9143999" cy="5186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comes a time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heed a certain call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world must come together as one.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There are people dying,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Oh, and it’s time to lend a hand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life, the greatest gift of all.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+mn-lt"/>
              </a:rPr>
              <a:t>We Are the World Lyrics</a:t>
            </a:r>
            <a:endParaRPr lang="en-US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37789"/>
            <a:ext cx="9143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We are the world, </a:t>
            </a:r>
          </a:p>
          <a:p>
            <a:pPr algn="ctr"/>
            <a:r>
              <a:rPr lang="en-US" sz="4000" dirty="0"/>
              <a:t>We are the children.</a:t>
            </a:r>
          </a:p>
          <a:p>
            <a:pPr algn="ctr"/>
            <a:r>
              <a:rPr lang="en-US" sz="4000" dirty="0"/>
              <a:t>We are the ones who make a brighter day, </a:t>
            </a:r>
            <a:endParaRPr lang="en-US" sz="4000" dirty="0" smtClean="0"/>
          </a:p>
          <a:p>
            <a:pPr algn="ctr"/>
            <a:r>
              <a:rPr lang="en-US" sz="4000" dirty="0" smtClean="0"/>
              <a:t>so </a:t>
            </a:r>
            <a:r>
              <a:rPr lang="en-US" sz="4000" dirty="0"/>
              <a:t>let’s start giving.</a:t>
            </a:r>
          </a:p>
          <a:p>
            <a:pPr algn="ctr"/>
            <a:r>
              <a:rPr lang="en-US" sz="4000" dirty="0"/>
              <a:t>There’s a choice we’re making,</a:t>
            </a:r>
          </a:p>
          <a:p>
            <a:pPr algn="ctr"/>
            <a:r>
              <a:rPr lang="en-US" sz="4000" dirty="0"/>
              <a:t>We’re saving our own lives.</a:t>
            </a:r>
          </a:p>
          <a:p>
            <a:pPr algn="ctr"/>
            <a:r>
              <a:rPr lang="en-US" sz="4000" dirty="0"/>
              <a:t>It’s true we’ll make a better day</a:t>
            </a:r>
            <a:r>
              <a:rPr lang="en-US" sz="4000" dirty="0" smtClean="0"/>
              <a:t>,</a:t>
            </a:r>
          </a:p>
          <a:p>
            <a:pPr algn="ctr"/>
            <a:r>
              <a:rPr lang="en-US" sz="4000" dirty="0" smtClean="0"/>
              <a:t> </a:t>
            </a:r>
            <a:r>
              <a:rPr lang="en-US" sz="4000" dirty="0"/>
              <a:t>just you and me.</a:t>
            </a:r>
          </a:p>
        </p:txBody>
      </p:sp>
    </p:spTree>
    <p:extLst>
      <p:ext uri="{BB962C8B-B14F-4D97-AF65-F5344CB8AC3E}">
        <p14:creationId xmlns:p14="http://schemas.microsoft.com/office/powerpoint/2010/main" val="180312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105712</TotalTime>
  <Words>256</Words>
  <Application>Microsoft Office PowerPoint</Application>
  <PresentationFormat>On-screen Show (4:3)</PresentationFormat>
  <Paragraphs>42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MJE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Ishaeik</dc:creator>
  <cp:lastModifiedBy>Jordan Maharaj</cp:lastModifiedBy>
  <cp:revision>465</cp:revision>
  <dcterms:created xsi:type="dcterms:W3CDTF">2014-06-11T16:10:52Z</dcterms:created>
  <dcterms:modified xsi:type="dcterms:W3CDTF">2022-11-30T17:20:50Z</dcterms:modified>
</cp:coreProperties>
</file>